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9" r:id="rId15"/>
    <p:sldId id="290" r:id="rId16"/>
    <p:sldId id="291" r:id="rId17"/>
    <p:sldId id="292" r:id="rId18"/>
    <p:sldId id="293" r:id="rId19"/>
    <p:sldId id="295" r:id="rId20"/>
    <p:sldId id="265" r:id="rId21"/>
    <p:sldId id="266" r:id="rId22"/>
    <p:sldId id="267" r:id="rId23"/>
    <p:sldId id="268" r:id="rId24"/>
    <p:sldId id="269" r:id="rId25"/>
    <p:sldId id="296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294" r:id="rId34"/>
    <p:sldId id="270" r:id="rId35"/>
    <p:sldId id="287" r:id="rId36"/>
    <p:sldId id="286" r:id="rId37"/>
    <p:sldId id="288" r:id="rId38"/>
    <p:sldId id="271" r:id="rId39"/>
    <p:sldId id="297" r:id="rId40"/>
  </p:sldIdLst>
  <p:sldSz cx="9144000" cy="5143500" type="screen16x9"/>
  <p:notesSz cx="6858000" cy="9144000"/>
  <p:embeddedFontLs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MV Boli" panose="02000500030200090000" pitchFamily="2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884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248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22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723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683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90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951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591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598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75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42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47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675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536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41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166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044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108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701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494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88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738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5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569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53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99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57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rgbClr val="000000"/>
              </a:solidFill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56" name="Shape 56" descr="01_Topics-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1" name="Shape 81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 Data Collection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1264920"/>
            <a:ext cx="2613660" cy="2613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97430" y="1866900"/>
            <a:ext cx="4240530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10890" y="2125980"/>
            <a:ext cx="4240530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52550" y="2209800"/>
            <a:ext cx="4240530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49930" y="2556510"/>
            <a:ext cx="4240530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51735" y="3272790"/>
            <a:ext cx="4240530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45895" y="2625090"/>
            <a:ext cx="4240530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1499" r="2874" b="6876"/>
          <a:stretch/>
        </p:blipFill>
        <p:spPr>
          <a:xfrm>
            <a:off x="5317146" y="3989070"/>
            <a:ext cx="551868" cy="537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15098" r="14928" b="16199"/>
          <a:stretch/>
        </p:blipFill>
        <p:spPr>
          <a:xfrm>
            <a:off x="998119" y="4001419"/>
            <a:ext cx="552221" cy="5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1" name="Shape 81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 Data Collection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1264920"/>
            <a:ext cx="2613660" cy="2613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 Data Collection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50" y="1424670"/>
            <a:ext cx="2956560" cy="2956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50" y="1424670"/>
            <a:ext cx="2956560" cy="2956560"/>
          </a:xfrm>
          <a:prstGeom prst="rect">
            <a:avLst/>
          </a:prstGeom>
        </p:spPr>
      </p:pic>
      <p:pic>
        <p:nvPicPr>
          <p:cNvPr id="1026" name="Picture 2" descr="Image result for rhino 5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42" y="3491354"/>
            <a:ext cx="1055183" cy="88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asshopp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479" y="3491354"/>
            <a:ext cx="889876" cy="88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 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75685" y="800099"/>
            <a:ext cx="3442207" cy="3795011"/>
            <a:chOff x="301943" y="540068"/>
            <a:chExt cx="3773100" cy="41598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943" y="540068"/>
              <a:ext cx="3773100" cy="20750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493" r="466"/>
            <a:stretch/>
          </p:blipFill>
          <p:spPr>
            <a:xfrm>
              <a:off x="307976" y="2522381"/>
              <a:ext cx="3765550" cy="217750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851754" y="802097"/>
            <a:ext cx="3458491" cy="3819089"/>
            <a:chOff x="4576446" y="539750"/>
            <a:chExt cx="3790949" cy="41862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1183"/>
            <a:stretch/>
          </p:blipFill>
          <p:spPr>
            <a:xfrm>
              <a:off x="4576446" y="539750"/>
              <a:ext cx="3790949" cy="209483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l="747" r="1478"/>
            <a:stretch/>
          </p:blipFill>
          <p:spPr>
            <a:xfrm>
              <a:off x="4576763" y="2509770"/>
              <a:ext cx="3781426" cy="2216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100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00" y="260039"/>
            <a:ext cx="8685450" cy="488555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 01_Image Clip</a:t>
            </a:r>
          </a:p>
        </p:txBody>
      </p:sp>
    </p:spTree>
    <p:extLst>
      <p:ext uri="{BB962C8B-B14F-4D97-AF65-F5344CB8AC3E}">
        <p14:creationId xmlns:p14="http://schemas.microsoft.com/office/powerpoint/2010/main" val="220735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25" y="108325"/>
            <a:ext cx="8815950" cy="49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 02_Build Model</a:t>
            </a:r>
          </a:p>
        </p:txBody>
      </p:sp>
    </p:spTree>
    <p:extLst>
      <p:ext uri="{BB962C8B-B14F-4D97-AF65-F5344CB8AC3E}">
        <p14:creationId xmlns:p14="http://schemas.microsoft.com/office/powerpoint/2010/main" val="118360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Methodology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825" y="254047"/>
            <a:ext cx="8692350" cy="488945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 03_Use Model</a:t>
            </a:r>
          </a:p>
        </p:txBody>
      </p:sp>
    </p:spTree>
    <p:extLst>
      <p:ext uri="{BB962C8B-B14F-4D97-AF65-F5344CB8AC3E}">
        <p14:creationId xmlns:p14="http://schemas.microsoft.com/office/powerpoint/2010/main" val="62231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 Shape_Identifying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l="10826" t="4422" r="2698" b="8854"/>
          <a:stretch/>
        </p:blipFill>
        <p:spPr>
          <a:xfrm>
            <a:off x="6934417" y="2808055"/>
            <a:ext cx="2006032" cy="167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4">
            <a:alphaModFix/>
          </a:blip>
          <a:srcRect l="11638" t="4249" r="2465" b="9019"/>
          <a:stretch/>
        </p:blipFill>
        <p:spPr>
          <a:xfrm>
            <a:off x="4497951" y="912410"/>
            <a:ext cx="1909168" cy="189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5">
            <a:alphaModFix/>
          </a:blip>
          <a:srcRect l="9529" t="4163" r="1739" b="9106"/>
          <a:stretch/>
        </p:blipFill>
        <p:spPr>
          <a:xfrm>
            <a:off x="6407121" y="912410"/>
            <a:ext cx="2533328" cy="189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6">
            <a:alphaModFix/>
          </a:blip>
          <a:srcRect l="11032" t="6110" r="2305" b="9258"/>
          <a:stretch/>
        </p:blipFill>
        <p:spPr>
          <a:xfrm>
            <a:off x="4497951" y="2808055"/>
            <a:ext cx="2436467" cy="167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1929" y="2817210"/>
            <a:ext cx="2006021" cy="166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550" y="2808048"/>
            <a:ext cx="2457619" cy="167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4622" y="919656"/>
            <a:ext cx="2533329" cy="18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3559" y="1053753"/>
            <a:ext cx="1761065" cy="1761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182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 Shape_Identifying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2" y="981399"/>
            <a:ext cx="5142701" cy="353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024" y="369975"/>
            <a:ext cx="2577800" cy="25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1149" y="2701162"/>
            <a:ext cx="2740675" cy="193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835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Experience_1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Shape 130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4" name="Shape 131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</p:spTree>
    <p:extLst>
      <p:ext uri="{BB962C8B-B14F-4D97-AF65-F5344CB8AC3E}">
        <p14:creationId xmlns:p14="http://schemas.microsoft.com/office/powerpoint/2010/main" val="4638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0" name="Shape 60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199740" y="30480"/>
            <a:ext cx="42744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Abstract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85329" y="-77028"/>
            <a:ext cx="1498017" cy="542435"/>
            <a:chOff x="1242908" y="332757"/>
            <a:chExt cx="1498017" cy="542435"/>
          </a:xfrm>
        </p:grpSpPr>
        <p:sp>
          <p:nvSpPr>
            <p:cNvPr id="3" name="文本框 2"/>
            <p:cNvSpPr txBox="1"/>
            <p:nvPr/>
          </p:nvSpPr>
          <p:spPr>
            <a:xfrm>
              <a:off x="1242908" y="413527"/>
              <a:ext cx="965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 panose="02010600030101010101" charset="0"/>
                </a:rPr>
                <a:t>2D to</a:t>
              </a:r>
              <a:endParaRPr lang="en-US" sz="2400" b="1" dirty="0">
                <a:latin typeface="Helvetica Neue" panose="02010600030101010101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096197" y="332757"/>
              <a:ext cx="64472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perspectiveRelaxedModerately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r>
                <a:rPr lang="en-US" altLang="zh-CN" sz="2800" b="1" dirty="0" smtClean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3D</a:t>
              </a:r>
              <a:endParaRPr lang="zh-CN" alt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918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 descr="intl-fp@2x.jpg"/>
          <p:cNvPicPr preferRelativeResize="0"/>
          <p:nvPr/>
        </p:nvPicPr>
        <p:blipFill rotWithShape="1">
          <a:blip r:embed="rId3">
            <a:alphaModFix/>
          </a:blip>
          <a:srcRect t="-15274" b="-15274"/>
          <a:stretch/>
        </p:blipFill>
        <p:spPr>
          <a:xfrm>
            <a:off x="1270487" y="508975"/>
            <a:ext cx="6603021" cy="440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Experience_1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487" y="508975"/>
            <a:ext cx="6603022" cy="44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Recognize Building Shape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 descr="02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487" y="508975"/>
            <a:ext cx="6603022" cy="44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Modeling and Measuring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 descr="03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487" y="508975"/>
            <a:ext cx="6603022" cy="44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Structure Optimize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 descr="0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487" y="508975"/>
            <a:ext cx="6603022" cy="44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Generating New Form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Experience_2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Shape 130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7" name="Shape 131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</p:spTree>
    <p:extLst>
      <p:ext uri="{BB962C8B-B14F-4D97-AF65-F5344CB8AC3E}">
        <p14:creationId xmlns:p14="http://schemas.microsoft.com/office/powerpoint/2010/main" val="1370121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75" y="660300"/>
            <a:ext cx="6455639" cy="41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Experience_2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53122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74" y="660300"/>
            <a:ext cx="6455647" cy="41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Experience_2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12643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75" y="660300"/>
            <a:ext cx="6455647" cy="41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Experience_2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1983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75" y="660300"/>
            <a:ext cx="6455650" cy="410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Experience_2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4227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7" name="Shape 6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03550" y="0"/>
            <a:ext cx="42744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Helvetica Neue"/>
                <a:ea typeface="Helvetica Neue"/>
                <a:cs typeface="Helvetica Neue"/>
                <a:sym typeface="Helvetica Neue"/>
              </a:rPr>
              <a:t>Introduction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Why?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9582" y="999066"/>
            <a:ext cx="210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MV Boli" panose="02000500030200090000" pitchFamily="2" charset="0"/>
                <a:cs typeface="MV Boli" panose="02000500030200090000" pitchFamily="2" charset="0"/>
              </a:rPr>
              <a:t>Are you sure </a:t>
            </a:r>
            <a:r>
              <a:rPr lang="en-US" sz="1800" dirty="0">
                <a:latin typeface="MV Boli" panose="02000500030200090000" pitchFamily="2" charset="0"/>
                <a:cs typeface="MV Boli" panose="02000500030200090000" pitchFamily="2" charset="0"/>
              </a:rPr>
              <a:t>the dimension </a:t>
            </a:r>
            <a:r>
              <a:rPr lang="en-US" sz="1800" dirty="0" smtClean="0">
                <a:latin typeface="MV Boli" panose="02000500030200090000" pitchFamily="2" charset="0"/>
                <a:cs typeface="MV Boli" panose="02000500030200090000" pitchFamily="2" charset="0"/>
              </a:rPr>
              <a:t>of the buildings?</a:t>
            </a:r>
            <a:endParaRPr lang="en-US" sz="1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72" y="660300"/>
            <a:ext cx="6455650" cy="410175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Experience_2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65500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77" y="660300"/>
            <a:ext cx="6455650" cy="41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Experience_2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12680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76" y="660300"/>
            <a:ext cx="6455650" cy="410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Experience_2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1299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Experience_3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Shape 130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7" name="Shape 131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</p:spTree>
    <p:extLst>
      <p:ext uri="{BB962C8B-B14F-4D97-AF65-F5344CB8AC3E}">
        <p14:creationId xmlns:p14="http://schemas.microsoft.com/office/powerpoint/2010/main" val="754612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4" r="35564"/>
          <a:stretch/>
        </p:blipFill>
        <p:spPr>
          <a:xfrm>
            <a:off x="1212403" y="220322"/>
            <a:ext cx="2506134" cy="4771828"/>
          </a:xfrm>
          <a:prstGeom prst="rect">
            <a:avLst/>
          </a:prstGeom>
        </p:spPr>
      </p:pic>
      <p:sp>
        <p:nvSpPr>
          <p:cNvPr id="166" name="Shape 166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50" y="616226"/>
            <a:ext cx="3024154" cy="3969026"/>
          </a:xfrm>
          <a:prstGeom prst="rect">
            <a:avLst/>
          </a:prstGeom>
        </p:spPr>
      </p:pic>
      <p:sp>
        <p:nvSpPr>
          <p:cNvPr id="8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Experience_3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6" r="13466"/>
          <a:stretch/>
        </p:blipFill>
        <p:spPr>
          <a:xfrm>
            <a:off x="203550" y="1211310"/>
            <a:ext cx="3002280" cy="2849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1"/>
          <a:stretch/>
        </p:blipFill>
        <p:spPr>
          <a:xfrm>
            <a:off x="3015738" y="988825"/>
            <a:ext cx="5998721" cy="63951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019499" y="1846068"/>
            <a:ext cx="4743499" cy="2502414"/>
            <a:chOff x="4137659" y="1972345"/>
            <a:chExt cx="4122595" cy="21748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7659" y="1972345"/>
              <a:ext cx="4122595" cy="2174859"/>
            </a:xfrm>
            <a:prstGeom prst="rect">
              <a:avLst/>
            </a:prstGeom>
          </p:spPr>
        </p:pic>
        <p:sp>
          <p:nvSpPr>
            <p:cNvPr id="11" name="Freeform 10"/>
            <p:cNvSpPr/>
            <p:nvPr/>
          </p:nvSpPr>
          <p:spPr>
            <a:xfrm>
              <a:off x="7015956" y="2438400"/>
              <a:ext cx="565943" cy="885825"/>
            </a:xfrm>
            <a:custGeom>
              <a:avLst/>
              <a:gdLst>
                <a:gd name="connsiteX0" fmla="*/ 254000 w 546100"/>
                <a:gd name="connsiteY0" fmla="*/ 0 h 885825"/>
                <a:gd name="connsiteX1" fmla="*/ 212725 w 546100"/>
                <a:gd name="connsiteY1" fmla="*/ 60325 h 885825"/>
                <a:gd name="connsiteX2" fmla="*/ 155575 w 546100"/>
                <a:gd name="connsiteY2" fmla="*/ 511175 h 885825"/>
                <a:gd name="connsiteX3" fmla="*/ 111125 w 546100"/>
                <a:gd name="connsiteY3" fmla="*/ 577850 h 885825"/>
                <a:gd name="connsiteX4" fmla="*/ 111125 w 546100"/>
                <a:gd name="connsiteY4" fmla="*/ 577850 h 885825"/>
                <a:gd name="connsiteX5" fmla="*/ 0 w 546100"/>
                <a:gd name="connsiteY5" fmla="*/ 723900 h 885825"/>
                <a:gd name="connsiteX6" fmla="*/ 25400 w 546100"/>
                <a:gd name="connsiteY6" fmla="*/ 736600 h 885825"/>
                <a:gd name="connsiteX7" fmla="*/ 6350 w 546100"/>
                <a:gd name="connsiteY7" fmla="*/ 777875 h 885825"/>
                <a:gd name="connsiteX8" fmla="*/ 254000 w 546100"/>
                <a:gd name="connsiteY8" fmla="*/ 885825 h 885825"/>
                <a:gd name="connsiteX9" fmla="*/ 349250 w 546100"/>
                <a:gd name="connsiteY9" fmla="*/ 666750 h 885825"/>
                <a:gd name="connsiteX10" fmla="*/ 403225 w 546100"/>
                <a:gd name="connsiteY10" fmla="*/ 682625 h 885825"/>
                <a:gd name="connsiteX11" fmla="*/ 406400 w 546100"/>
                <a:gd name="connsiteY11" fmla="*/ 635000 h 885825"/>
                <a:gd name="connsiteX12" fmla="*/ 485775 w 546100"/>
                <a:gd name="connsiteY12" fmla="*/ 533400 h 885825"/>
                <a:gd name="connsiteX13" fmla="*/ 546100 w 546100"/>
                <a:gd name="connsiteY13" fmla="*/ 111125 h 885825"/>
                <a:gd name="connsiteX14" fmla="*/ 349250 w 546100"/>
                <a:gd name="connsiteY14" fmla="*/ 22225 h 885825"/>
                <a:gd name="connsiteX15" fmla="*/ 254000 w 546100"/>
                <a:gd name="connsiteY15" fmla="*/ 0 h 885825"/>
                <a:gd name="connsiteX0" fmla="*/ 254000 w 546100"/>
                <a:gd name="connsiteY0" fmla="*/ 0 h 885825"/>
                <a:gd name="connsiteX1" fmla="*/ 212725 w 546100"/>
                <a:gd name="connsiteY1" fmla="*/ 60325 h 885825"/>
                <a:gd name="connsiteX2" fmla="*/ 155575 w 546100"/>
                <a:gd name="connsiteY2" fmla="*/ 511175 h 885825"/>
                <a:gd name="connsiteX3" fmla="*/ 111125 w 546100"/>
                <a:gd name="connsiteY3" fmla="*/ 577850 h 885825"/>
                <a:gd name="connsiteX4" fmla="*/ 111125 w 546100"/>
                <a:gd name="connsiteY4" fmla="*/ 577850 h 885825"/>
                <a:gd name="connsiteX5" fmla="*/ 0 w 546100"/>
                <a:gd name="connsiteY5" fmla="*/ 723900 h 885825"/>
                <a:gd name="connsiteX6" fmla="*/ 25400 w 546100"/>
                <a:gd name="connsiteY6" fmla="*/ 736600 h 885825"/>
                <a:gd name="connsiteX7" fmla="*/ 6350 w 546100"/>
                <a:gd name="connsiteY7" fmla="*/ 777875 h 885825"/>
                <a:gd name="connsiteX8" fmla="*/ 254000 w 546100"/>
                <a:gd name="connsiteY8" fmla="*/ 885825 h 885825"/>
                <a:gd name="connsiteX9" fmla="*/ 361157 w 546100"/>
                <a:gd name="connsiteY9" fmla="*/ 721519 h 885825"/>
                <a:gd name="connsiteX10" fmla="*/ 403225 w 546100"/>
                <a:gd name="connsiteY10" fmla="*/ 682625 h 885825"/>
                <a:gd name="connsiteX11" fmla="*/ 406400 w 546100"/>
                <a:gd name="connsiteY11" fmla="*/ 635000 h 885825"/>
                <a:gd name="connsiteX12" fmla="*/ 485775 w 546100"/>
                <a:gd name="connsiteY12" fmla="*/ 533400 h 885825"/>
                <a:gd name="connsiteX13" fmla="*/ 546100 w 546100"/>
                <a:gd name="connsiteY13" fmla="*/ 111125 h 885825"/>
                <a:gd name="connsiteX14" fmla="*/ 349250 w 546100"/>
                <a:gd name="connsiteY14" fmla="*/ 22225 h 885825"/>
                <a:gd name="connsiteX15" fmla="*/ 254000 w 546100"/>
                <a:gd name="connsiteY15" fmla="*/ 0 h 885825"/>
                <a:gd name="connsiteX0" fmla="*/ 254000 w 546100"/>
                <a:gd name="connsiteY0" fmla="*/ 0 h 885825"/>
                <a:gd name="connsiteX1" fmla="*/ 212725 w 546100"/>
                <a:gd name="connsiteY1" fmla="*/ 60325 h 885825"/>
                <a:gd name="connsiteX2" fmla="*/ 155575 w 546100"/>
                <a:gd name="connsiteY2" fmla="*/ 511175 h 885825"/>
                <a:gd name="connsiteX3" fmla="*/ 111125 w 546100"/>
                <a:gd name="connsiteY3" fmla="*/ 577850 h 885825"/>
                <a:gd name="connsiteX4" fmla="*/ 111125 w 546100"/>
                <a:gd name="connsiteY4" fmla="*/ 577850 h 885825"/>
                <a:gd name="connsiteX5" fmla="*/ 0 w 546100"/>
                <a:gd name="connsiteY5" fmla="*/ 723900 h 885825"/>
                <a:gd name="connsiteX6" fmla="*/ 25400 w 546100"/>
                <a:gd name="connsiteY6" fmla="*/ 736600 h 885825"/>
                <a:gd name="connsiteX7" fmla="*/ 6350 w 546100"/>
                <a:gd name="connsiteY7" fmla="*/ 777875 h 885825"/>
                <a:gd name="connsiteX8" fmla="*/ 254000 w 546100"/>
                <a:gd name="connsiteY8" fmla="*/ 885825 h 885825"/>
                <a:gd name="connsiteX9" fmla="*/ 361157 w 546100"/>
                <a:gd name="connsiteY9" fmla="*/ 721519 h 885825"/>
                <a:gd name="connsiteX10" fmla="*/ 403225 w 546100"/>
                <a:gd name="connsiteY10" fmla="*/ 682625 h 885825"/>
                <a:gd name="connsiteX11" fmla="*/ 485775 w 546100"/>
                <a:gd name="connsiteY11" fmla="*/ 533400 h 885825"/>
                <a:gd name="connsiteX12" fmla="*/ 546100 w 546100"/>
                <a:gd name="connsiteY12" fmla="*/ 111125 h 885825"/>
                <a:gd name="connsiteX13" fmla="*/ 349250 w 546100"/>
                <a:gd name="connsiteY13" fmla="*/ 22225 h 885825"/>
                <a:gd name="connsiteX14" fmla="*/ 254000 w 546100"/>
                <a:gd name="connsiteY14" fmla="*/ 0 h 885825"/>
                <a:gd name="connsiteX0" fmla="*/ 254000 w 546100"/>
                <a:gd name="connsiteY0" fmla="*/ 0 h 885825"/>
                <a:gd name="connsiteX1" fmla="*/ 212725 w 546100"/>
                <a:gd name="connsiteY1" fmla="*/ 60325 h 885825"/>
                <a:gd name="connsiteX2" fmla="*/ 155575 w 546100"/>
                <a:gd name="connsiteY2" fmla="*/ 511175 h 885825"/>
                <a:gd name="connsiteX3" fmla="*/ 111125 w 546100"/>
                <a:gd name="connsiteY3" fmla="*/ 577850 h 885825"/>
                <a:gd name="connsiteX4" fmla="*/ 111125 w 546100"/>
                <a:gd name="connsiteY4" fmla="*/ 577850 h 885825"/>
                <a:gd name="connsiteX5" fmla="*/ 0 w 546100"/>
                <a:gd name="connsiteY5" fmla="*/ 723900 h 885825"/>
                <a:gd name="connsiteX6" fmla="*/ 25400 w 546100"/>
                <a:gd name="connsiteY6" fmla="*/ 736600 h 885825"/>
                <a:gd name="connsiteX7" fmla="*/ 6350 w 546100"/>
                <a:gd name="connsiteY7" fmla="*/ 777875 h 885825"/>
                <a:gd name="connsiteX8" fmla="*/ 254000 w 546100"/>
                <a:gd name="connsiteY8" fmla="*/ 885825 h 885825"/>
                <a:gd name="connsiteX9" fmla="*/ 361157 w 546100"/>
                <a:gd name="connsiteY9" fmla="*/ 721519 h 885825"/>
                <a:gd name="connsiteX10" fmla="*/ 485775 w 546100"/>
                <a:gd name="connsiteY10" fmla="*/ 533400 h 885825"/>
                <a:gd name="connsiteX11" fmla="*/ 546100 w 546100"/>
                <a:gd name="connsiteY11" fmla="*/ 111125 h 885825"/>
                <a:gd name="connsiteX12" fmla="*/ 349250 w 546100"/>
                <a:gd name="connsiteY12" fmla="*/ 22225 h 885825"/>
                <a:gd name="connsiteX13" fmla="*/ 254000 w 546100"/>
                <a:gd name="connsiteY13" fmla="*/ 0 h 885825"/>
                <a:gd name="connsiteX0" fmla="*/ 254000 w 546100"/>
                <a:gd name="connsiteY0" fmla="*/ 0 h 885825"/>
                <a:gd name="connsiteX1" fmla="*/ 212725 w 546100"/>
                <a:gd name="connsiteY1" fmla="*/ 60325 h 885825"/>
                <a:gd name="connsiteX2" fmla="*/ 155575 w 546100"/>
                <a:gd name="connsiteY2" fmla="*/ 511175 h 885825"/>
                <a:gd name="connsiteX3" fmla="*/ 111125 w 546100"/>
                <a:gd name="connsiteY3" fmla="*/ 577850 h 885825"/>
                <a:gd name="connsiteX4" fmla="*/ 111125 w 546100"/>
                <a:gd name="connsiteY4" fmla="*/ 577850 h 885825"/>
                <a:gd name="connsiteX5" fmla="*/ 0 w 546100"/>
                <a:gd name="connsiteY5" fmla="*/ 723900 h 885825"/>
                <a:gd name="connsiteX6" fmla="*/ 25400 w 546100"/>
                <a:gd name="connsiteY6" fmla="*/ 736600 h 885825"/>
                <a:gd name="connsiteX7" fmla="*/ 6350 w 546100"/>
                <a:gd name="connsiteY7" fmla="*/ 777875 h 885825"/>
                <a:gd name="connsiteX8" fmla="*/ 254000 w 546100"/>
                <a:gd name="connsiteY8" fmla="*/ 885825 h 885825"/>
                <a:gd name="connsiteX9" fmla="*/ 485775 w 546100"/>
                <a:gd name="connsiteY9" fmla="*/ 533400 h 885825"/>
                <a:gd name="connsiteX10" fmla="*/ 546100 w 546100"/>
                <a:gd name="connsiteY10" fmla="*/ 111125 h 885825"/>
                <a:gd name="connsiteX11" fmla="*/ 349250 w 546100"/>
                <a:gd name="connsiteY11" fmla="*/ 22225 h 885825"/>
                <a:gd name="connsiteX12" fmla="*/ 254000 w 546100"/>
                <a:gd name="connsiteY12" fmla="*/ 0 h 885825"/>
                <a:gd name="connsiteX0" fmla="*/ 254000 w 546100"/>
                <a:gd name="connsiteY0" fmla="*/ 0 h 885825"/>
                <a:gd name="connsiteX1" fmla="*/ 212725 w 546100"/>
                <a:gd name="connsiteY1" fmla="*/ 60325 h 885825"/>
                <a:gd name="connsiteX2" fmla="*/ 155575 w 546100"/>
                <a:gd name="connsiteY2" fmla="*/ 511175 h 885825"/>
                <a:gd name="connsiteX3" fmla="*/ 111125 w 546100"/>
                <a:gd name="connsiteY3" fmla="*/ 577850 h 885825"/>
                <a:gd name="connsiteX4" fmla="*/ 111125 w 546100"/>
                <a:gd name="connsiteY4" fmla="*/ 577850 h 885825"/>
                <a:gd name="connsiteX5" fmla="*/ 0 w 546100"/>
                <a:gd name="connsiteY5" fmla="*/ 723900 h 885825"/>
                <a:gd name="connsiteX6" fmla="*/ 6350 w 546100"/>
                <a:gd name="connsiteY6" fmla="*/ 777875 h 885825"/>
                <a:gd name="connsiteX7" fmla="*/ 254000 w 546100"/>
                <a:gd name="connsiteY7" fmla="*/ 885825 h 885825"/>
                <a:gd name="connsiteX8" fmla="*/ 485775 w 546100"/>
                <a:gd name="connsiteY8" fmla="*/ 533400 h 885825"/>
                <a:gd name="connsiteX9" fmla="*/ 546100 w 546100"/>
                <a:gd name="connsiteY9" fmla="*/ 111125 h 885825"/>
                <a:gd name="connsiteX10" fmla="*/ 349250 w 546100"/>
                <a:gd name="connsiteY10" fmla="*/ 22225 h 885825"/>
                <a:gd name="connsiteX11" fmla="*/ 254000 w 546100"/>
                <a:gd name="connsiteY11" fmla="*/ 0 h 885825"/>
                <a:gd name="connsiteX0" fmla="*/ 247650 w 539750"/>
                <a:gd name="connsiteY0" fmla="*/ 0 h 885825"/>
                <a:gd name="connsiteX1" fmla="*/ 206375 w 539750"/>
                <a:gd name="connsiteY1" fmla="*/ 60325 h 885825"/>
                <a:gd name="connsiteX2" fmla="*/ 149225 w 539750"/>
                <a:gd name="connsiteY2" fmla="*/ 511175 h 885825"/>
                <a:gd name="connsiteX3" fmla="*/ 104775 w 539750"/>
                <a:gd name="connsiteY3" fmla="*/ 577850 h 885825"/>
                <a:gd name="connsiteX4" fmla="*/ 104775 w 539750"/>
                <a:gd name="connsiteY4" fmla="*/ 577850 h 885825"/>
                <a:gd name="connsiteX5" fmla="*/ 0 w 539750"/>
                <a:gd name="connsiteY5" fmla="*/ 777875 h 885825"/>
                <a:gd name="connsiteX6" fmla="*/ 247650 w 539750"/>
                <a:gd name="connsiteY6" fmla="*/ 885825 h 885825"/>
                <a:gd name="connsiteX7" fmla="*/ 479425 w 539750"/>
                <a:gd name="connsiteY7" fmla="*/ 533400 h 885825"/>
                <a:gd name="connsiteX8" fmla="*/ 539750 w 539750"/>
                <a:gd name="connsiteY8" fmla="*/ 111125 h 885825"/>
                <a:gd name="connsiteX9" fmla="*/ 342900 w 539750"/>
                <a:gd name="connsiteY9" fmla="*/ 22225 h 885825"/>
                <a:gd name="connsiteX10" fmla="*/ 247650 w 539750"/>
                <a:gd name="connsiteY10" fmla="*/ 0 h 885825"/>
                <a:gd name="connsiteX0" fmla="*/ 273843 w 565943"/>
                <a:gd name="connsiteY0" fmla="*/ 0 h 885825"/>
                <a:gd name="connsiteX1" fmla="*/ 232568 w 565943"/>
                <a:gd name="connsiteY1" fmla="*/ 60325 h 885825"/>
                <a:gd name="connsiteX2" fmla="*/ 175418 w 565943"/>
                <a:gd name="connsiteY2" fmla="*/ 511175 h 885825"/>
                <a:gd name="connsiteX3" fmla="*/ 130968 w 565943"/>
                <a:gd name="connsiteY3" fmla="*/ 577850 h 885825"/>
                <a:gd name="connsiteX4" fmla="*/ 130968 w 565943"/>
                <a:gd name="connsiteY4" fmla="*/ 577850 h 885825"/>
                <a:gd name="connsiteX5" fmla="*/ 0 w 565943"/>
                <a:gd name="connsiteY5" fmla="*/ 761206 h 885825"/>
                <a:gd name="connsiteX6" fmla="*/ 273843 w 565943"/>
                <a:gd name="connsiteY6" fmla="*/ 885825 h 885825"/>
                <a:gd name="connsiteX7" fmla="*/ 505618 w 565943"/>
                <a:gd name="connsiteY7" fmla="*/ 533400 h 885825"/>
                <a:gd name="connsiteX8" fmla="*/ 565943 w 565943"/>
                <a:gd name="connsiteY8" fmla="*/ 111125 h 885825"/>
                <a:gd name="connsiteX9" fmla="*/ 369093 w 565943"/>
                <a:gd name="connsiteY9" fmla="*/ 22225 h 885825"/>
                <a:gd name="connsiteX10" fmla="*/ 273843 w 565943"/>
                <a:gd name="connsiteY10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5943" h="885825">
                  <a:moveTo>
                    <a:pt x="273843" y="0"/>
                  </a:moveTo>
                  <a:lnTo>
                    <a:pt x="232568" y="60325"/>
                  </a:lnTo>
                  <a:lnTo>
                    <a:pt x="175418" y="511175"/>
                  </a:lnTo>
                  <a:lnTo>
                    <a:pt x="130968" y="577850"/>
                  </a:lnTo>
                  <a:lnTo>
                    <a:pt x="130968" y="577850"/>
                  </a:lnTo>
                  <a:lnTo>
                    <a:pt x="0" y="761206"/>
                  </a:lnTo>
                  <a:lnTo>
                    <a:pt x="273843" y="885825"/>
                  </a:lnTo>
                  <a:lnTo>
                    <a:pt x="505618" y="533400"/>
                  </a:lnTo>
                  <a:lnTo>
                    <a:pt x="565943" y="111125"/>
                  </a:lnTo>
                  <a:lnTo>
                    <a:pt x="369093" y="22225"/>
                  </a:lnTo>
                  <a:lnTo>
                    <a:pt x="273843" y="0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15738" y="685800"/>
            <a:ext cx="1415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View Point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15738" y="1751761"/>
            <a:ext cx="1415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GPS Data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7925" y="690476"/>
            <a:ext cx="1415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242396" y="3603263"/>
            <a:ext cx="88900" cy="889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Experience_3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1611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0" y="1548469"/>
            <a:ext cx="4028528" cy="21755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3550" y="3724031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Screenshot of </a:t>
            </a:r>
            <a:r>
              <a:rPr lang="en-US" i="1" dirty="0" smtClean="0"/>
              <a:t>Avengers 2</a:t>
            </a:r>
            <a:endParaRPr lang="en-US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48469"/>
            <a:ext cx="4368450" cy="22016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0" y="3750146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Screenshot of </a:t>
            </a:r>
            <a:r>
              <a:rPr lang="en-US" i="1" dirty="0" smtClean="0"/>
              <a:t>Google Map</a:t>
            </a:r>
            <a:endParaRPr lang="en-US" i="1" dirty="0"/>
          </a:p>
        </p:txBody>
      </p:sp>
      <p:sp>
        <p:nvSpPr>
          <p:cNvPr id="19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Experience_3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57384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6" r="13466"/>
          <a:stretch/>
        </p:blipFill>
        <p:spPr>
          <a:xfrm>
            <a:off x="1124576" y="1211310"/>
            <a:ext cx="3002280" cy="28498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3" b="99815" l="1875" r="23333">
                        <a14:foregroundMark x1="4219" y1="69074" x2="4375" y2="93981"/>
                        <a14:foregroundMark x1="3438" y1="44259" x2="3958" y2="52130"/>
                        <a14:foregroundMark x1="3438" y1="43981" x2="3906" y2="52222"/>
                        <a14:foregroundMark x1="3438" y1="44259" x2="3698" y2="50185"/>
                        <a14:foregroundMark x1="3594" y1="58056" x2="3698" y2="66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129"/>
          <a:stretch/>
        </p:blipFill>
        <p:spPr>
          <a:xfrm>
            <a:off x="5513850" y="1116060"/>
            <a:ext cx="1291764" cy="3043956"/>
          </a:xfrm>
          <a:prstGeom prst="rect">
            <a:avLst/>
          </a:prstGeom>
        </p:spPr>
      </p:pic>
      <p:sp>
        <p:nvSpPr>
          <p:cNvPr id="12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Experience_3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92832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4" r="35564"/>
          <a:stretch/>
        </p:blipFill>
        <p:spPr>
          <a:xfrm>
            <a:off x="1212403" y="220322"/>
            <a:ext cx="2506134" cy="4771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1" t="6312" r="11812" b="17681"/>
          <a:stretch/>
        </p:blipFill>
        <p:spPr>
          <a:xfrm>
            <a:off x="4410248" y="324129"/>
            <a:ext cx="3242881" cy="4459906"/>
          </a:xfrm>
          <a:prstGeom prst="rect">
            <a:avLst/>
          </a:prstGeom>
        </p:spPr>
      </p:pic>
      <p:sp>
        <p:nvSpPr>
          <p:cNvPr id="173" name="Shape 173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7" name="Shape 129"/>
          <p:cNvSpPr txBox="1"/>
          <p:nvPr/>
        </p:nvSpPr>
        <p:spPr>
          <a:xfrm>
            <a:off x="203550" y="0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Conceptual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Experience_3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339966"/>
                </a:solidFill>
                <a:latin typeface="Helvetica Neue" panose="020B0604020202020204" charset="0"/>
              </a:rPr>
              <a:t>#</a:t>
            </a:r>
            <a:r>
              <a:rPr lang="en-US" i="1" dirty="0" err="1" smtClean="0">
                <a:solidFill>
                  <a:srgbClr val="339966"/>
                </a:solidFill>
                <a:latin typeface="Prestige Elite Std" panose="02060509020206020304" pitchFamily="49" charset="0"/>
              </a:rPr>
              <a:t>Thank_You</a:t>
            </a:r>
            <a:r>
              <a:rPr lang="en-US" i="1" dirty="0" smtClean="0">
                <a:solidFill>
                  <a:srgbClr val="339966"/>
                </a:solidFill>
                <a:latin typeface="Prestige Elite Std" panose="02060509020206020304" pitchFamily="49" charset="0"/>
              </a:rPr>
              <a:t>!</a:t>
            </a:r>
            <a:endParaRPr lang="en-US" i="1" dirty="0">
              <a:solidFill>
                <a:srgbClr val="339966"/>
              </a:solidFill>
              <a:latin typeface="Prestige Elite Std" panose="020605090202060203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6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92"/>
          <a:stretch/>
        </p:blipFill>
        <p:spPr>
          <a:xfrm>
            <a:off x="0" y="0"/>
            <a:ext cx="5002502" cy="5143500"/>
          </a:xfrm>
          <a:prstGeom prst="rect">
            <a:avLst/>
          </a:prstGeom>
        </p:spPr>
      </p:pic>
      <p:sp>
        <p:nvSpPr>
          <p:cNvPr id="67" name="Shape 6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03550" y="0"/>
            <a:ext cx="42744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Helvetica Neue"/>
                <a:ea typeface="Helvetica Neue"/>
                <a:cs typeface="Helvetica Neue"/>
                <a:sym typeface="Helvetica Neue"/>
              </a:rPr>
              <a:t>Introduction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Why?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9582" y="999066"/>
            <a:ext cx="210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MV Boli" panose="02000500030200090000" pitchFamily="2" charset="0"/>
                <a:cs typeface="MV Boli" panose="02000500030200090000" pitchFamily="2" charset="0"/>
              </a:rPr>
              <a:t>Are you sure </a:t>
            </a:r>
            <a:r>
              <a:rPr lang="en-US" sz="1800" dirty="0">
                <a:latin typeface="MV Boli" panose="02000500030200090000" pitchFamily="2" charset="0"/>
                <a:cs typeface="MV Boli" panose="02000500030200090000" pitchFamily="2" charset="0"/>
              </a:rPr>
              <a:t>the dimension </a:t>
            </a:r>
            <a:r>
              <a:rPr lang="en-US" sz="1800" dirty="0" smtClean="0">
                <a:latin typeface="MV Boli" panose="02000500030200090000" pitchFamily="2" charset="0"/>
                <a:cs typeface="MV Boli" panose="02000500030200090000" pitchFamily="2" charset="0"/>
              </a:rPr>
              <a:t>of the buildings?</a:t>
            </a:r>
            <a:endParaRPr lang="en-US" sz="1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6" r="34183"/>
          <a:stretch/>
        </p:blipFill>
        <p:spPr>
          <a:xfrm>
            <a:off x="5614670" y="403712"/>
            <a:ext cx="2435226" cy="433607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77" y="1922396"/>
            <a:ext cx="2000192" cy="1125108"/>
          </a:xfrm>
          <a:prstGeom prst="snipRoundRect">
            <a:avLst>
              <a:gd name="adj1" fmla="val 16667"/>
              <a:gd name="adj2" fmla="val 33001"/>
            </a:avLst>
          </a:prstGeom>
        </p:spPr>
      </p:pic>
      <p:sp>
        <p:nvSpPr>
          <p:cNvPr id="2" name="文本框 1"/>
          <p:cNvSpPr txBox="1"/>
          <p:nvPr/>
        </p:nvSpPr>
        <p:spPr>
          <a:xfrm>
            <a:off x="6067236" y="2856905"/>
            <a:ext cx="1883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 Neue" panose="02010600030101010101" charset="0"/>
              </a:rPr>
              <a:t>HOW CAN I KNOW THAT ???</a:t>
            </a:r>
            <a:endParaRPr lang="en-US" sz="1600" b="1" dirty="0">
              <a:latin typeface="Helvetica Neue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7" name="Shape 6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03550" y="0"/>
            <a:ext cx="894045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Helvetica Neue"/>
                <a:ea typeface="Helvetica Neue"/>
                <a:cs typeface="Helvetica Neue"/>
                <a:sym typeface="Helvetica Neue"/>
              </a:rPr>
              <a:t>Introduction </a:t>
            </a:r>
            <a:r>
              <a:rPr lang="en" sz="2400" b="1" dirty="0" smtClean="0">
                <a:latin typeface="Helvetica Neue"/>
                <a:ea typeface="Helvetica Neue"/>
                <a:cs typeface="Helvetica Neue"/>
                <a:sym typeface="Helvetica Neue"/>
              </a:rPr>
              <a:t>How to Use a Tape Measure to measure a Building</a:t>
            </a:r>
            <a:endParaRPr lang="en" sz="24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040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92"/>
          <a:stretch/>
        </p:blipFill>
        <p:spPr>
          <a:xfrm>
            <a:off x="0" y="0"/>
            <a:ext cx="3813810" cy="5143500"/>
          </a:xfrm>
          <a:prstGeom prst="rect">
            <a:avLst/>
          </a:prstGeom>
        </p:spPr>
      </p:pic>
      <p:sp>
        <p:nvSpPr>
          <p:cNvPr id="67" name="Shape 6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7" name="Shape 76"/>
          <p:cNvSpPr txBox="1"/>
          <p:nvPr/>
        </p:nvSpPr>
        <p:spPr>
          <a:xfrm>
            <a:off x="203550" y="0"/>
            <a:ext cx="42744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359335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92"/>
          <a:stretch/>
        </p:blipFill>
        <p:spPr>
          <a:xfrm>
            <a:off x="0" y="0"/>
            <a:ext cx="381381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83"/>
          <a:stretch/>
        </p:blipFill>
        <p:spPr>
          <a:xfrm>
            <a:off x="0" y="0"/>
            <a:ext cx="3832860" cy="5143500"/>
          </a:xfrm>
          <a:prstGeom prst="rect">
            <a:avLst/>
          </a:prstGeom>
        </p:spPr>
      </p:pic>
      <p:sp>
        <p:nvSpPr>
          <p:cNvPr id="67" name="Shape 6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7" name="Shape 76"/>
          <p:cNvSpPr txBox="1"/>
          <p:nvPr/>
        </p:nvSpPr>
        <p:spPr>
          <a:xfrm>
            <a:off x="203550" y="0"/>
            <a:ext cx="42744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311577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92"/>
          <a:stretch/>
        </p:blipFill>
        <p:spPr>
          <a:xfrm>
            <a:off x="0" y="0"/>
            <a:ext cx="381381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5"/>
          <a:stretch/>
        </p:blipFill>
        <p:spPr>
          <a:xfrm>
            <a:off x="0" y="0"/>
            <a:ext cx="9151620" cy="5143500"/>
          </a:xfrm>
          <a:prstGeom prst="rect">
            <a:avLst/>
          </a:prstGeom>
        </p:spPr>
      </p:pic>
      <p:sp>
        <p:nvSpPr>
          <p:cNvPr id="67" name="Shape 67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7" name="Shape 76"/>
          <p:cNvSpPr txBox="1"/>
          <p:nvPr/>
        </p:nvSpPr>
        <p:spPr>
          <a:xfrm>
            <a:off x="203550" y="0"/>
            <a:ext cx="42744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98376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83"/>
          <a:stretch/>
        </p:blipFill>
        <p:spPr>
          <a:xfrm>
            <a:off x="5631683" y="304458"/>
            <a:ext cx="3279953" cy="4401528"/>
          </a:xfrm>
          <a:prstGeom prst="rect">
            <a:avLst/>
          </a:prstGeom>
        </p:spPr>
      </p:pic>
      <p:sp>
        <p:nvSpPr>
          <p:cNvPr id="74" name="Shape 74"/>
          <p:cNvSpPr txBox="1"/>
          <p:nvPr/>
        </p:nvSpPr>
        <p:spPr>
          <a:xfrm>
            <a:off x="5513850" y="4840800"/>
            <a:ext cx="34266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Ge Zhao, Jiaqi Sun, Tianyang Xie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203550" y="4840800"/>
            <a:ext cx="2663100" cy="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latin typeface="Helvetica Neue"/>
                <a:ea typeface="Helvetica Neue"/>
                <a:cs typeface="Helvetica Neue"/>
                <a:sym typeface="Helvetica Neue"/>
              </a:rPr>
              <a:t>Datamining the City  Fall 2016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203550" y="0"/>
            <a:ext cx="4274400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Helvetica Neue"/>
                <a:ea typeface="Helvetica Neue"/>
                <a:cs typeface="Helvetica Neue"/>
                <a:sym typeface="Helvetica Neue"/>
              </a:rPr>
              <a:t>Hypothesis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206432" y="1356360"/>
            <a:ext cx="2793193" cy="2667000"/>
            <a:chOff x="3832860" y="1230630"/>
            <a:chExt cx="3264045" cy="311658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3" t="23926" r="58292" b="15482"/>
            <a:stretch/>
          </p:blipFill>
          <p:spPr>
            <a:xfrm>
              <a:off x="3832860" y="1230630"/>
              <a:ext cx="3264045" cy="3116580"/>
            </a:xfrm>
            <a:prstGeom prst="rect">
              <a:avLst/>
            </a:prstGeom>
          </p:spPr>
        </p:pic>
        <p:sp>
          <p:nvSpPr>
            <p:cNvPr id="2" name="椭圆 1"/>
            <p:cNvSpPr/>
            <p:nvPr/>
          </p:nvSpPr>
          <p:spPr>
            <a:xfrm>
              <a:off x="5347312" y="1939917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472100" y="1837524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667368" y="1871982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691179" y="2241071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775564" y="2194716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856529" y="2252347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910108" y="2742886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67131" y="2756783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400745" y="2753203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793383" y="2749636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851765" y="2753210"/>
              <a:ext cx="45720" cy="45720"/>
            </a:xfrm>
            <a:prstGeom prst="ellipse">
              <a:avLst/>
            </a:prstGeom>
            <a:solidFill>
              <a:srgbClr val="02FD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3926" r="58292" b="15482"/>
          <a:stretch/>
        </p:blipFill>
        <p:spPr>
          <a:xfrm>
            <a:off x="336579" y="1356360"/>
            <a:ext cx="2793193" cy="2667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0374" y="1183096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panose="02010600030101010101" charset="0"/>
              </a:rPr>
              <a:t>CNN</a:t>
            </a:r>
            <a:endParaRPr lang="en-US" sz="2400" b="1" dirty="0">
              <a:latin typeface="Helvetica Neue" panose="02010600030101010101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2921" y="335098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Helvetica Neue" panose="02010600030101010101" charset="0"/>
              </a:rPr>
              <a:t>X1_Picture</a:t>
            </a:r>
            <a:endParaRPr lang="en-US" sz="1800" dirty="0">
              <a:latin typeface="Helvetica Neue" panose="02010600030101010101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22780" y="335098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Helvetica Neue" panose="02010600030101010101" charset="0"/>
              </a:rPr>
              <a:t>X2_Points</a:t>
            </a:r>
            <a:endParaRPr lang="en-US" sz="1800" dirty="0">
              <a:latin typeface="Helvetica Neue" panose="02010600030101010101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61910" y="3350984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 smtClean="0">
                <a:latin typeface="Helvetica Neue" panose="02010600030101010101" charset="0"/>
              </a:rPr>
              <a:t>Y_</a:t>
            </a:r>
            <a:r>
              <a:rPr lang="en-US" sz="1800" dirty="0" err="1" smtClean="0">
                <a:latin typeface="Helvetica Neue" panose="02010600030101010101" charset="0"/>
              </a:rPr>
              <a:t>Edges</a:t>
            </a:r>
            <a:endParaRPr lang="en-US" sz="1800" dirty="0">
              <a:latin typeface="Helvetica Neue" panose="02010600030101010101" charset="0"/>
            </a:endParaRPr>
          </a:p>
        </p:txBody>
      </p:sp>
      <p:sp>
        <p:nvSpPr>
          <p:cNvPr id="27" name="文本框 3"/>
          <p:cNvSpPr txBox="1"/>
          <p:nvPr/>
        </p:nvSpPr>
        <p:spPr>
          <a:xfrm>
            <a:off x="5565852" y="1183095"/>
            <a:ext cx="86754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Helvetica Neue" panose="02010600030101010101" charset="0"/>
              </a:rPr>
              <a:t>RNN</a:t>
            </a:r>
            <a:endParaRPr lang="en-US" sz="2400" b="1" dirty="0">
              <a:latin typeface="Helvetica Neue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4146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645</Words>
  <Application>Microsoft Office PowerPoint</Application>
  <PresentationFormat>On-screen Show (16:9)</PresentationFormat>
  <Paragraphs>131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Helvetica Neue</vt:lpstr>
      <vt:lpstr>MV Boli</vt:lpstr>
      <vt:lpstr>Prestige Elite Std</vt:lpstr>
      <vt:lpstr>Arial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Conceptual Experience_1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Conceptual Experience_2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Conceptual Experience_3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#Thank_You!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Jiaqi Sun</dc:creator>
  <cp:lastModifiedBy>GSAPP</cp:lastModifiedBy>
  <cp:revision>10</cp:revision>
  <dcterms:modified xsi:type="dcterms:W3CDTF">2016-12-19T05:08:57Z</dcterms:modified>
</cp:coreProperties>
</file>